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259D1-AA52-253E-439B-8338E75EF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9103E5-AA28-BD9D-087F-D03C8AF07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878830-220F-E625-ADAB-EB6840C5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E665-693D-446E-9752-7343A285DC6F}" type="datetimeFigureOut">
              <a:rPr lang="es-CL" smtClean="0"/>
              <a:t>16-10-23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75B0E3-6CBC-9AF7-97E9-392F9DC9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F750A5-FACF-0EBE-AE65-A109F93CE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8341-A208-4D1A-B0AA-27E1D85899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760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C854B-9A74-56AF-1351-45E534763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0EAE42-5577-6C65-256E-D0FC144F7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79AE20-9879-4500-4BFF-371BC2CC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E665-693D-446E-9752-7343A285DC6F}" type="datetimeFigureOut">
              <a:rPr lang="es-CL" smtClean="0"/>
              <a:t>16-10-23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C49610-96A2-B7FA-F352-E3AF3D8BF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677DD6-1D4C-3908-F9F7-6823B8D5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8341-A208-4D1A-B0AA-27E1D85899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055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86E737-214B-7313-D13D-5D16281A3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F139C1-4D4B-0032-F3B6-C930CF8A2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8CC53-0B1E-F294-A461-2AD6F4AD8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E665-693D-446E-9752-7343A285DC6F}" type="datetimeFigureOut">
              <a:rPr lang="es-CL" smtClean="0"/>
              <a:t>16-10-23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0CC4AF-E4BE-B22A-32E5-1DE4CAF3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D50686-6B8C-F7FE-64CD-E83FDDD0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8341-A208-4D1A-B0AA-27E1D85899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837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700612-DEE7-46A6-B08A-B558D23F8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BD34B3-E640-3907-BFDA-B3AA1C3A3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813D92-C59A-A4A5-1498-B37A0978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E665-693D-446E-9752-7343A285DC6F}" type="datetimeFigureOut">
              <a:rPr lang="es-CL" smtClean="0"/>
              <a:t>16-10-23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FE8446-4034-12D0-D017-1F6135E67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1E8A9F-D91F-477D-FF28-4067A0FC8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8341-A208-4D1A-B0AA-27E1D85899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74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41C20F-AD14-8EA4-FB5E-318D288BF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DE9415-02CA-95E3-08EC-30CDCFB0B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AA5521-3FAC-8084-70AA-5F784D1C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E665-693D-446E-9752-7343A285DC6F}" type="datetimeFigureOut">
              <a:rPr lang="es-CL" smtClean="0"/>
              <a:t>16-10-23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32C1-7A43-3D5C-0FA0-FCBD7FA0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26BE85-B831-ABB2-1F64-E6816D59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8341-A208-4D1A-B0AA-27E1D85899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10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DDA77-5B3E-A354-0020-551FB140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A475CB-7A76-37E5-526C-4CE25DE44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6C6D54-D4FE-DB50-63E2-B36C16DB3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29689A-F525-C6A2-F442-A5067D71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E665-693D-446E-9752-7343A285DC6F}" type="datetimeFigureOut">
              <a:rPr lang="es-CL" smtClean="0"/>
              <a:t>16-10-23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E15FFF-139F-17E1-C721-3DD8180B7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C790F0-5A09-3707-FAB2-15830694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8341-A208-4D1A-B0AA-27E1D85899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69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59EBC-4CF8-8000-8152-C3130821E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946355-2CC4-A276-41AA-7237A984D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A636FC-8F88-4100-C6E5-D7972C31D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6221148-EDD5-5580-095A-0A42184C9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9F300C5-BE06-C54A-32D2-AE03F7FBE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F094E6-F207-42F5-84A4-F8513B317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E665-693D-446E-9752-7343A285DC6F}" type="datetimeFigureOut">
              <a:rPr lang="es-CL" smtClean="0"/>
              <a:t>16-10-23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089EB26-BC00-68D0-DDE0-0E5287A17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30D53C-EFED-913A-AFF2-992D1C3B0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8341-A208-4D1A-B0AA-27E1D85899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603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3444D2-C1D8-744D-E910-68CBD963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A95A89E-9589-A31D-0878-5BAE35160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E665-693D-446E-9752-7343A285DC6F}" type="datetimeFigureOut">
              <a:rPr lang="es-CL" smtClean="0"/>
              <a:t>16-10-23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4F621D-0ABB-F7F6-BB27-88833EABA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79C9701-9331-4A55-B5E8-47F7B226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8341-A208-4D1A-B0AA-27E1D85899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11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4B1966-31C2-2903-2605-40D152D1D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E665-693D-446E-9752-7343A285DC6F}" type="datetimeFigureOut">
              <a:rPr lang="es-CL" smtClean="0"/>
              <a:t>16-10-23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AED768-CF9A-F1F8-9C77-DB2B17EF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93F605-8047-2329-1FF0-385E49D4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8341-A208-4D1A-B0AA-27E1D85899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37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587F3D-C4F5-CFB0-2AAC-BD3A665FF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952C7F-8CBD-CD43-B32A-E22544A0D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A65684-4187-9DC1-E912-86D541C6F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CEC0F-E406-0D97-A342-65C4D289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E665-693D-446E-9752-7343A285DC6F}" type="datetimeFigureOut">
              <a:rPr lang="es-CL" smtClean="0"/>
              <a:t>16-10-23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51F6FF-A712-1DC1-4CE0-B2FBDCA5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3C47ED-A6AA-6484-F5D0-73EC38B4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8341-A208-4D1A-B0AA-27E1D85899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4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748CEE-8462-65D2-AC39-F3FCC5BEE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EFA67E-B04C-625B-5116-99081F6375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6CAF41-A790-3574-0B70-80030CC75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6DD72F-6398-D1C5-B3C9-D03AC14B7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E665-693D-446E-9752-7343A285DC6F}" type="datetimeFigureOut">
              <a:rPr lang="es-CL" smtClean="0"/>
              <a:t>16-10-23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B16738-D7D8-FC5A-DBF8-DD591FD1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09D4AD-C6C1-2617-EBAA-A04170B75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8341-A208-4D1A-B0AA-27E1D85899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0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C3D1034-6B49-DDFE-1AD9-A7FA55B54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463C40-4594-9BE6-D9AA-D0B524D4A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408F21-1C42-5667-4A13-31FCDE00E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AE665-693D-446E-9752-7343A285DC6F}" type="datetimeFigureOut">
              <a:rPr lang="es-CL" smtClean="0"/>
              <a:t>16-10-23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6F0F97-1EDC-BB60-63E0-1D3331C62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58748D-1C15-121D-33E6-5DDC530F6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D8341-A208-4D1A-B0AA-27E1D85899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818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BA14B-7FE0-1109-B8C4-5C38393CC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9600" y="538671"/>
            <a:ext cx="8580582" cy="905164"/>
          </a:xfrm>
        </p:spPr>
        <p:txBody>
          <a:bodyPr>
            <a:noAutofit/>
          </a:bodyPr>
          <a:lstStyle/>
          <a:p>
            <a:pPr algn="ctr"/>
            <a:r>
              <a:rPr lang="es-CL" sz="5400" dirty="0">
                <a:solidFill>
                  <a:schemeClr val="tx1"/>
                </a:solidFill>
              </a:rPr>
              <a:t>RENOVACIÓN DE MATRÍCULAS</a:t>
            </a:r>
            <a:br>
              <a:rPr lang="es-CL" sz="5400" dirty="0">
                <a:solidFill>
                  <a:schemeClr val="tx1"/>
                </a:solidFill>
              </a:rPr>
            </a:br>
            <a:br>
              <a:rPr lang="es-CL" sz="2000" dirty="0">
                <a:solidFill>
                  <a:schemeClr val="tx1"/>
                </a:solidFill>
              </a:rPr>
            </a:br>
            <a:r>
              <a:rPr lang="es-CL" sz="5400" dirty="0">
                <a:solidFill>
                  <a:schemeClr val="tx1"/>
                </a:solidFill>
                <a:latin typeface="Arial Nova" panose="020B0504020202020204" pitchFamily="34" charset="0"/>
              </a:rPr>
              <a:t>2024</a:t>
            </a:r>
          </a:p>
        </p:txBody>
      </p:sp>
      <p:pic>
        <p:nvPicPr>
          <p:cNvPr id="7" name="Gráfico 6" descr="Portátil con relleno sólido">
            <a:extLst>
              <a:ext uri="{FF2B5EF4-FFF2-40B4-BE49-F238E27FC236}">
                <a16:creationId xmlns:a16="http://schemas.microsoft.com/office/drawing/2014/main" id="{7BE7996E-31F7-3755-1EC6-C908DF62F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50" y="2465467"/>
            <a:ext cx="2063799" cy="2063799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A550D95A-CAFC-DD99-8411-DBBD15F777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17" y="237183"/>
            <a:ext cx="1299774" cy="1206652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7086AF04-43DD-EC72-BDD1-FA91987BEA31}"/>
              </a:ext>
            </a:extLst>
          </p:cNvPr>
          <p:cNvSpPr txBox="1">
            <a:spLocks/>
          </p:cNvSpPr>
          <p:nvPr/>
        </p:nvSpPr>
        <p:spPr>
          <a:xfrm>
            <a:off x="2019600" y="5027812"/>
            <a:ext cx="8580582" cy="905164"/>
          </a:xfrm>
          <a:prstGeom prst="rect">
            <a:avLst/>
          </a:prstGeom>
        </p:spPr>
        <p:txBody>
          <a:bodyPr vert="horz" wrap="none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b="0" kern="120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5400" dirty="0">
                <a:solidFill>
                  <a:schemeClr val="bg1"/>
                </a:solidFill>
                <a:latin typeface="Arial Nova" panose="020B0504020202020204" pitchFamily="34" charset="0"/>
              </a:rPr>
              <a:t>COLEGIO CABO DE HORNOS</a:t>
            </a:r>
          </a:p>
        </p:txBody>
      </p:sp>
    </p:spTree>
    <p:extLst>
      <p:ext uri="{BB962C8B-B14F-4D97-AF65-F5344CB8AC3E}">
        <p14:creationId xmlns:p14="http://schemas.microsoft.com/office/powerpoint/2010/main" val="160831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2C8B3742-D65F-C9D5-AA1F-5EB155635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17" y="237183"/>
            <a:ext cx="1299774" cy="120665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065C08FA-6360-20F7-3B4E-4B7A25256C97}"/>
              </a:ext>
            </a:extLst>
          </p:cNvPr>
          <p:cNvSpPr txBox="1">
            <a:spLocks/>
          </p:cNvSpPr>
          <p:nvPr/>
        </p:nvSpPr>
        <p:spPr>
          <a:xfrm>
            <a:off x="3315201" y="406399"/>
            <a:ext cx="5561598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solidFill>
                  <a:schemeClr val="tx1"/>
                </a:solidFill>
              </a:rPr>
              <a:t>PASO </a:t>
            </a:r>
            <a:r>
              <a:rPr lang="es-C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pic>
        <p:nvPicPr>
          <p:cNvPr id="2" name="Gráfico 1" descr="Birrete con relleno sólido">
            <a:extLst>
              <a:ext uri="{FF2B5EF4-FFF2-40B4-BE49-F238E27FC236}">
                <a16:creationId xmlns:a16="http://schemas.microsoft.com/office/drawing/2014/main" id="{4FB534DC-D9FD-6988-1975-502D35409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53709" y="2254995"/>
            <a:ext cx="2655455" cy="2655455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58DEBAD7-C2B5-1B37-8601-567829925C3B}"/>
              </a:ext>
            </a:extLst>
          </p:cNvPr>
          <p:cNvSpPr txBox="1">
            <a:spLocks/>
          </p:cNvSpPr>
          <p:nvPr/>
        </p:nvSpPr>
        <p:spPr>
          <a:xfrm>
            <a:off x="1826379" y="1469068"/>
            <a:ext cx="8838772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INGRESAR AL PORTAL DE SCHOOLNET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F8D396-D1BB-D74E-CF4A-7AD2495EFC40}"/>
              </a:ext>
            </a:extLst>
          </p:cNvPr>
          <p:cNvSpPr txBox="1">
            <a:spLocks/>
          </p:cNvSpPr>
          <p:nvPr/>
        </p:nvSpPr>
        <p:spPr>
          <a:xfrm>
            <a:off x="1345444" y="5159831"/>
            <a:ext cx="9671986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600" dirty="0">
                <a:solidFill>
                  <a:schemeClr val="bg1"/>
                </a:solidFill>
              </a:rPr>
              <a:t>El apoderado sostenedor debe ingresar con clave y usuario correspondiente.</a:t>
            </a:r>
            <a:endParaRPr lang="es-CL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76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2C8B3742-D65F-C9D5-AA1F-5EB155635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17" y="237183"/>
            <a:ext cx="1299774" cy="120665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065C08FA-6360-20F7-3B4E-4B7A25256C97}"/>
              </a:ext>
            </a:extLst>
          </p:cNvPr>
          <p:cNvSpPr txBox="1">
            <a:spLocks/>
          </p:cNvSpPr>
          <p:nvPr/>
        </p:nvSpPr>
        <p:spPr>
          <a:xfrm>
            <a:off x="3315201" y="406399"/>
            <a:ext cx="5561598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solidFill>
                  <a:schemeClr val="tx1"/>
                </a:solidFill>
              </a:rPr>
              <a:t>PASO </a:t>
            </a:r>
            <a:r>
              <a:rPr lang="es-C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A1FF3E8-41AE-1469-99CF-D65CB384C5E2}"/>
              </a:ext>
            </a:extLst>
          </p:cNvPr>
          <p:cNvSpPr txBox="1">
            <a:spLocks/>
          </p:cNvSpPr>
          <p:nvPr/>
        </p:nvSpPr>
        <p:spPr>
          <a:xfrm>
            <a:off x="2159665" y="1443835"/>
            <a:ext cx="7872669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400" dirty="0">
                <a:solidFill>
                  <a:schemeClr val="tx1"/>
                </a:solidFill>
              </a:rPr>
              <a:t>FIRMA ELECTRÓNICA</a:t>
            </a:r>
            <a:endParaRPr lang="es-CL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Gráfico 9" descr="Documento con relleno sólido">
            <a:extLst>
              <a:ext uri="{FF2B5EF4-FFF2-40B4-BE49-F238E27FC236}">
                <a16:creationId xmlns:a16="http://schemas.microsoft.com/office/drawing/2014/main" id="{AA13F654-4097-41FA-6563-54DD4243E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94605" y="2647268"/>
            <a:ext cx="2036618" cy="2036618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D3F64F11-3B1F-14C9-23F3-08D5902FF716}"/>
              </a:ext>
            </a:extLst>
          </p:cNvPr>
          <p:cNvSpPr txBox="1">
            <a:spLocks/>
          </p:cNvSpPr>
          <p:nvPr/>
        </p:nvSpPr>
        <p:spPr>
          <a:xfrm>
            <a:off x="948004" y="5250219"/>
            <a:ext cx="10729820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600" dirty="0">
                <a:solidFill>
                  <a:schemeClr val="bg1"/>
                </a:solidFill>
              </a:rPr>
              <a:t>El apoderado sostenedor debe activar obligatoriamente                      su firma antes de comenzar el proceso.</a:t>
            </a:r>
            <a:endParaRPr lang="es-CL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56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2C8B3742-D65F-C9D5-AA1F-5EB155635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17" y="237183"/>
            <a:ext cx="1299774" cy="120665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065C08FA-6360-20F7-3B4E-4B7A25256C97}"/>
              </a:ext>
            </a:extLst>
          </p:cNvPr>
          <p:cNvSpPr txBox="1">
            <a:spLocks/>
          </p:cNvSpPr>
          <p:nvPr/>
        </p:nvSpPr>
        <p:spPr>
          <a:xfrm>
            <a:off x="3315201" y="406399"/>
            <a:ext cx="5561598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solidFill>
                  <a:schemeClr val="tx1"/>
                </a:solidFill>
              </a:rPr>
              <a:t>PASO </a:t>
            </a:r>
            <a:r>
              <a:rPr lang="es-C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1B830E23-FBF5-16F4-6436-F373EA7293E0}"/>
              </a:ext>
            </a:extLst>
          </p:cNvPr>
          <p:cNvSpPr txBox="1">
            <a:spLocks/>
          </p:cNvSpPr>
          <p:nvPr/>
        </p:nvSpPr>
        <p:spPr>
          <a:xfrm>
            <a:off x="2159665" y="1443835"/>
            <a:ext cx="7872669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400" dirty="0">
                <a:solidFill>
                  <a:schemeClr val="tx1"/>
                </a:solidFill>
              </a:rPr>
              <a:t>MATRÍCULA EN LÍNEA</a:t>
            </a:r>
            <a:endParaRPr lang="es-CL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7B833-D39A-02DE-4CBC-CAF3FC002C38}"/>
              </a:ext>
            </a:extLst>
          </p:cNvPr>
          <p:cNvSpPr txBox="1">
            <a:spLocks/>
          </p:cNvSpPr>
          <p:nvPr/>
        </p:nvSpPr>
        <p:spPr>
          <a:xfrm>
            <a:off x="948004" y="5250219"/>
            <a:ext cx="10729820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600" dirty="0">
                <a:solidFill>
                  <a:schemeClr val="bg1"/>
                </a:solidFill>
              </a:rPr>
              <a:t>Completar y actualizar información solicitada para proceder con el proceso de renovación de matrícula.</a:t>
            </a:r>
            <a:endParaRPr lang="es-CL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áfico 7" descr="Bandeja de entrada con relleno sólido">
            <a:extLst>
              <a:ext uri="{FF2B5EF4-FFF2-40B4-BE49-F238E27FC236}">
                <a16:creationId xmlns:a16="http://schemas.microsoft.com/office/drawing/2014/main" id="{2E9CD712-153A-DDFA-095B-3A3E32F542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19347" y="2668354"/>
            <a:ext cx="1811252" cy="181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4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chemeClr val="bg2">
                <a:tint val="93000"/>
                <a:satMod val="150000"/>
                <a:shade val="98000"/>
                <a:lumMod val="102000"/>
              </a:schemeClr>
            </a:gs>
            <a:gs pos="53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2C8B3742-D65F-C9D5-AA1F-5EB155635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17" y="237183"/>
            <a:ext cx="1299774" cy="120665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065C08FA-6360-20F7-3B4E-4B7A25256C97}"/>
              </a:ext>
            </a:extLst>
          </p:cNvPr>
          <p:cNvSpPr txBox="1">
            <a:spLocks/>
          </p:cNvSpPr>
          <p:nvPr/>
        </p:nvSpPr>
        <p:spPr>
          <a:xfrm>
            <a:off x="3315201" y="406399"/>
            <a:ext cx="5561598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solidFill>
                  <a:schemeClr val="tx1"/>
                </a:solidFill>
              </a:rPr>
              <a:t>PASO </a:t>
            </a:r>
            <a:r>
              <a:rPr lang="es-C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1B830E23-FBF5-16F4-6436-F373EA7293E0}"/>
              </a:ext>
            </a:extLst>
          </p:cNvPr>
          <p:cNvSpPr txBox="1">
            <a:spLocks/>
          </p:cNvSpPr>
          <p:nvPr/>
        </p:nvSpPr>
        <p:spPr>
          <a:xfrm>
            <a:off x="2159665" y="1443835"/>
            <a:ext cx="7872669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 TERMINADO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7B833-D39A-02DE-4CBC-CAF3FC002C38}"/>
              </a:ext>
            </a:extLst>
          </p:cNvPr>
          <p:cNvSpPr txBox="1">
            <a:spLocks/>
          </p:cNvSpPr>
          <p:nvPr/>
        </p:nvSpPr>
        <p:spPr>
          <a:xfrm>
            <a:off x="802445" y="5171088"/>
            <a:ext cx="10729820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600" dirty="0">
                <a:solidFill>
                  <a:schemeClr val="bg1"/>
                </a:solidFill>
              </a:rPr>
              <a:t>El proceso finaliza una vez que se emite la boleta electrónica en el área correspondiente.</a:t>
            </a:r>
            <a:endParaRPr lang="es-CL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Gráfico 11" descr="Nómina contorno">
            <a:extLst>
              <a:ext uri="{FF2B5EF4-FFF2-40B4-BE49-F238E27FC236}">
                <a16:creationId xmlns:a16="http://schemas.microsoft.com/office/drawing/2014/main" id="{999D6936-B8F9-82C2-5025-2CA3DC4635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74489" y="2723269"/>
            <a:ext cx="1785733" cy="178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3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2C8B3742-D65F-C9D5-AA1F-5EB155635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17" y="237183"/>
            <a:ext cx="1299774" cy="120665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065C08FA-6360-20F7-3B4E-4B7A25256C97}"/>
              </a:ext>
            </a:extLst>
          </p:cNvPr>
          <p:cNvSpPr txBox="1">
            <a:spLocks/>
          </p:cNvSpPr>
          <p:nvPr/>
        </p:nvSpPr>
        <p:spPr>
          <a:xfrm>
            <a:off x="3486116" y="2976418"/>
            <a:ext cx="5561598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solidFill>
                  <a:schemeClr val="tx1"/>
                </a:solidFill>
              </a:rPr>
              <a:t>CONTACTO</a:t>
            </a:r>
            <a:endParaRPr lang="es-C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7B833-D39A-02DE-4CBC-CAF3FC002C38}"/>
              </a:ext>
            </a:extLst>
          </p:cNvPr>
          <p:cNvSpPr txBox="1">
            <a:spLocks/>
          </p:cNvSpPr>
          <p:nvPr/>
        </p:nvSpPr>
        <p:spPr>
          <a:xfrm>
            <a:off x="996009" y="4786528"/>
            <a:ext cx="10729820" cy="90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600" dirty="0">
                <a:solidFill>
                  <a:schemeClr val="bg1"/>
                </a:solidFill>
              </a:rPr>
              <a:t>diego.godoy@colegiocabodehornos.cl</a:t>
            </a:r>
            <a:br>
              <a:rPr lang="es-CL" sz="1100" dirty="0">
                <a:solidFill>
                  <a:schemeClr val="bg1"/>
                </a:solidFill>
              </a:rPr>
            </a:br>
            <a:endParaRPr lang="es-C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66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95</Words>
  <Application>Microsoft Macintosh PowerPoint</Application>
  <PresentationFormat>Panorámica</PresentationFormat>
  <Paragraphs>16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Nova</vt:lpstr>
      <vt:lpstr>Calibri</vt:lpstr>
      <vt:lpstr>Calibri Light</vt:lpstr>
      <vt:lpstr>Tema de Office</vt:lpstr>
      <vt:lpstr>RENOVACIÓN DE MATRÍCULAS  2024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RENOVACIÓN DE MATRÍCULAS 2023</dc:title>
  <dc:creator>Diego Godoy</dc:creator>
  <cp:lastModifiedBy>Marcela Villalobos</cp:lastModifiedBy>
  <cp:revision>5</cp:revision>
  <dcterms:created xsi:type="dcterms:W3CDTF">2022-10-07T16:18:38Z</dcterms:created>
  <dcterms:modified xsi:type="dcterms:W3CDTF">2023-10-16T18:10:24Z</dcterms:modified>
</cp:coreProperties>
</file>